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94" r:id="rId4"/>
    <p:sldId id="261" r:id="rId5"/>
    <p:sldId id="265" r:id="rId6"/>
    <p:sldId id="262" r:id="rId7"/>
    <p:sldId id="295" r:id="rId8"/>
    <p:sldId id="289" r:id="rId9"/>
    <p:sldId id="291" r:id="rId10"/>
    <p:sldId id="292" r:id="rId11"/>
    <p:sldId id="290" r:id="rId12"/>
    <p:sldId id="293" r:id="rId13"/>
    <p:sldId id="29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 snapToGrid="0">
      <p:cViewPr>
        <p:scale>
          <a:sx n="59" d="100"/>
          <a:sy n="59" d="100"/>
        </p:scale>
        <p:origin x="-114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3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8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4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6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2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5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57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9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8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1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DF2F-CC99-4DDE-A4C2-6FF92148B969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A499-0E4A-4F32-9BF0-B4F042553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9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&#1055;&#1086;&#1083;&#1100;&#1079;&#1086;&#1074;&#1072;&#1090;&#1077;&#1083;&#1100;\&#1056;&#1072;&#1073;&#1086;&#1095;&#1080;&#1081;%20&#1089;&#1090;&#1086;&#1083;\&#1042;&#1077;&#1088;&#1096;&#1080;&#1085;&#1080;&#1085;&#1072;,%20&#1057;&#1084;&#1080;&#1088;&#1085;&#1086;&#1074;&#1072;\&#1055;&#1088;&#1086;&#1094;&#1077;&#1085;&#1090;&#1099;\12.avi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42208" y="1511815"/>
            <a:ext cx="10635915" cy="3302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по математике по теме  «Проценты»</a:t>
            </a: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2355" y="5245769"/>
            <a:ext cx="5887450" cy="1467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математики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Сафьянова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Сергеевна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 t="12632" r="27133" b="4093"/>
          <a:stretch/>
        </p:blipFill>
        <p:spPr bwMode="auto">
          <a:xfrm>
            <a:off x="706513" y="449177"/>
            <a:ext cx="3724576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4636169" y="449177"/>
                <a:ext cx="7347284" cy="62082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магазин «Детский мир»</a:t>
                </a:r>
              </a:p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Цена: 3339 рублей без скидки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Скидка 15 %</a:t>
                </a: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100%-15%=85%=0,85</a:t>
                </a: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</a:t>
                </a:r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скидкой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𝟑𝟑𝟑𝟗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𝟖𝟓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𝟐𝟖𝟑𝟖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m:oMathPara>
                </a14:m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скидкой</a:t>
                </a:r>
              </a:p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2838,15 руб.</a:t>
                </a:r>
                <a:endParaRPr lang="ru-RU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69" y="449177"/>
                <a:ext cx="7347284" cy="620829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2" t="12398" r="28715" b="5498"/>
          <a:stretch/>
        </p:blipFill>
        <p:spPr bwMode="auto">
          <a:xfrm>
            <a:off x="481263" y="625641"/>
            <a:ext cx="3416969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59213" y="5229727"/>
            <a:ext cx="3661068" cy="1427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агазин «Бэби-Бум»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3999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25 %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Скругленный прямоугольник 7"/>
              <p:cNvSpPr/>
              <p:nvPr/>
            </p:nvSpPr>
            <p:spPr>
              <a:xfrm>
                <a:off x="4636169" y="513343"/>
                <a:ext cx="7347284" cy="62082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магазин «Бэби-Бум»</a:t>
                </a:r>
              </a:p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Цена: 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3999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рублей без скидки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Скидка 25 %</a:t>
                </a: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100%-25%=75% </a:t>
                </a: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со 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скидкой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𝟑𝟗𝟗𝟗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𝟕𝟓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𝟐𝟗𝟗𝟗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𝟐𝟓</m:t>
                      </m:r>
                    </m:oMath>
                  </m:oMathPara>
                </a14:m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скидкой</a:t>
                </a:r>
              </a:p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2999,25 руб.</a:t>
                </a:r>
                <a:endParaRPr lang="ru-RU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Скругленный 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69" y="513343"/>
                <a:ext cx="7347284" cy="620829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8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11930" r="30689" b="3391"/>
          <a:stretch/>
        </p:blipFill>
        <p:spPr bwMode="auto">
          <a:xfrm>
            <a:off x="312820" y="449177"/>
            <a:ext cx="3858127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12820" y="4428213"/>
            <a:ext cx="3858127" cy="2429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магазин «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3599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23 %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со скидкой: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2771,23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 t="12632" r="27133" b="4093"/>
          <a:stretch/>
        </p:blipFill>
        <p:spPr bwMode="auto">
          <a:xfrm>
            <a:off x="4572660" y="449177"/>
            <a:ext cx="3724576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572660" y="4428213"/>
            <a:ext cx="3724577" cy="2429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«Детский мир»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3339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15 %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со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скидкой: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2838,15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2" t="12398" r="28715" b="5498"/>
          <a:stretch/>
        </p:blipFill>
        <p:spPr bwMode="auto">
          <a:xfrm>
            <a:off x="8502315" y="449177"/>
            <a:ext cx="3416969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530932" y="4428212"/>
            <a:ext cx="3661068" cy="24297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«Бэби-Бум»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3999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25 %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со скидкой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2999,25 руб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700463" y="272712"/>
            <a:ext cx="8037095" cy="11069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итогов: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389" y="1620254"/>
            <a:ext cx="11181348" cy="48286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-Моя цель прихода на мастер класс...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 взял(а) полезного для себя…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-Мне хочется отметить…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 считаю, что нам удалось…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 ходе сегодняшнего занятия мне показалось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важным…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нужным…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интересным..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032" y="341376"/>
            <a:ext cx="11667744" cy="6266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775504"/>
            <a:ext cx="925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Проценты </a:t>
            </a:r>
            <a:endParaRPr lang="ru-RU" sz="5400" b="1" dirty="0"/>
          </a:p>
        </p:txBody>
      </p:sp>
      <p:pic>
        <p:nvPicPr>
          <p:cNvPr id="9" name="Picture 9" descr="F:\Оля\Работа\Курсы ФГОС\конструкт\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4710" y="2091303"/>
            <a:ext cx="3294584" cy="2470938"/>
          </a:xfrm>
          <a:prstGeom prst="rect">
            <a:avLst/>
          </a:prstGeom>
          <a:noFill/>
        </p:spPr>
      </p:pic>
      <p:pic>
        <p:nvPicPr>
          <p:cNvPr id="11" name="Picture 2" descr="F:\Оля\Работа\Курсы ФГОС\конструкт\6115e5269d49c80ef441f7defccccb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058" y="515618"/>
            <a:ext cx="2752920" cy="2636912"/>
          </a:xfrm>
          <a:prstGeom prst="rect">
            <a:avLst/>
          </a:prstGeom>
          <a:noFill/>
        </p:spPr>
      </p:pic>
      <p:pic>
        <p:nvPicPr>
          <p:cNvPr id="12" name="Picture 3" descr="F:\Оля\Работа\Курсы ФГОС\конструкт\b8a29f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777" y="4406074"/>
            <a:ext cx="6035278" cy="195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 descr="F:\Оля\Работа\Курсы ФГОС\конструкт\moskv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7182" y="4387154"/>
            <a:ext cx="2727722" cy="1824543"/>
          </a:xfrm>
          <a:prstGeom prst="rect">
            <a:avLst/>
          </a:prstGeom>
          <a:noFill/>
        </p:spPr>
      </p:pic>
      <p:pic>
        <p:nvPicPr>
          <p:cNvPr id="14" name="Picture 8" descr="F:\Оля\Работа\Курсы ФГОС\конструкт\luchshie_procetn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3800" y="1790909"/>
            <a:ext cx="2034510" cy="2710061"/>
          </a:xfrm>
          <a:prstGeom prst="rect">
            <a:avLst/>
          </a:prstGeom>
          <a:noFill/>
        </p:spPr>
      </p:pic>
      <p:pic>
        <p:nvPicPr>
          <p:cNvPr id="15" name="Picture 4" descr="F:\Оля\Работа\Курсы ФГОС\конструкт\maxresdefaul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51374" y="2358248"/>
            <a:ext cx="2902292" cy="1632539"/>
          </a:xfrm>
          <a:prstGeom prst="rect">
            <a:avLst/>
          </a:prstGeom>
          <a:noFill/>
        </p:spPr>
      </p:pic>
      <p:pic>
        <p:nvPicPr>
          <p:cNvPr id="16" name="Picture 6" descr="F:\Оля\Работа\Курсы ФГОС\конструкт\sales-320x2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882" y="3263106"/>
            <a:ext cx="2433955" cy="1703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1" descr="F:\Оля\Работа\Курсы ФГОС\конструкт\i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70843" y="609003"/>
            <a:ext cx="1771030" cy="1450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28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11930" r="30689" b="3391"/>
          <a:stretch/>
        </p:blipFill>
        <p:spPr bwMode="auto">
          <a:xfrm>
            <a:off x="312820" y="449177"/>
            <a:ext cx="3858127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12820" y="4892841"/>
            <a:ext cx="3858127" cy="1427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магазин «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3599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23 %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 t="12632" r="27133" b="4093"/>
          <a:stretch/>
        </p:blipFill>
        <p:spPr bwMode="auto">
          <a:xfrm>
            <a:off x="4572660" y="449177"/>
            <a:ext cx="3724576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636169" y="4892842"/>
            <a:ext cx="3661068" cy="1427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агазин «Детский мир»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3339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15 %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2" t="12398" r="28715" b="5498"/>
          <a:stretch/>
        </p:blipFill>
        <p:spPr bwMode="auto">
          <a:xfrm>
            <a:off x="8502315" y="449177"/>
            <a:ext cx="3416969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530932" y="4892841"/>
            <a:ext cx="3661068" cy="1427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агазин «Бэби-Бум»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3499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25 %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032" y="341376"/>
            <a:ext cx="11667744" cy="6266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884" y="432492"/>
            <a:ext cx="925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Проценты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7078" y="1562582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Сотая часть любой величины принято называть </a:t>
            </a:r>
            <a:r>
              <a:rPr lang="ru-RU" sz="3200" b="1" dirty="0" smtClean="0">
                <a:solidFill>
                  <a:srgbClr val="C00000"/>
                </a:solidFill>
              </a:rPr>
              <a:t>процентом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122" y="2623994"/>
                <a:ext cx="391934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122" y="2623994"/>
                <a:ext cx="3919342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5" descr="вавил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45" y="2195472"/>
            <a:ext cx="2955999" cy="3288781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4" descr="рим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6521" y="2253211"/>
            <a:ext cx="2942334" cy="3273577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13145" y="5649354"/>
            <a:ext cx="26622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Вавилон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536521" y="5706477"/>
            <a:ext cx="309684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</a:rPr>
              <a:t>Древний Рим</a:t>
            </a:r>
          </a:p>
        </p:txBody>
      </p:sp>
    </p:spTree>
    <p:extLst>
      <p:ext uri="{BB962C8B-B14F-4D97-AF65-F5344CB8AC3E}">
        <p14:creationId xmlns:p14="http://schemas.microsoft.com/office/powerpoint/2010/main" val="37570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032" y="373460"/>
            <a:ext cx="11667744" cy="6266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884" y="432492"/>
            <a:ext cx="925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Проценты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7078" y="1562582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Сотая часть любой величины принято называть </a:t>
            </a:r>
            <a:r>
              <a:rPr lang="ru-RU" sz="3200" b="1" dirty="0" smtClean="0">
                <a:solidFill>
                  <a:srgbClr val="C00000"/>
                </a:solidFill>
              </a:rPr>
              <a:t>процентом</a:t>
            </a:r>
            <a:r>
              <a:rPr lang="ru-RU" sz="3200" dirty="0" smtClean="0"/>
              <a:t>.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122" y="2623994"/>
                <a:ext cx="3919342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%=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3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</m:oMath>
                  </m:oMathPara>
                </a14:m>
                <a:endParaRPr lang="ru-RU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122" y="2623994"/>
                <a:ext cx="3919342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8094" y="4013951"/>
                <a:ext cx="27667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𝟓</m:t>
                      </m:r>
                      <m:r>
                        <a:rPr lang="ru-RU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%=</m:t>
                      </m:r>
                      <m:r>
                        <a:rPr lang="ru-RU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3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94" y="4013951"/>
                <a:ext cx="2766783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17450" y="4026623"/>
                <a:ext cx="227626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</a:rPr>
                  <a:t>25%</a:t>
                </a:r>
                <a14:m>
                  <m:oMath xmlns:m="http://schemas.openxmlformats.org/officeDocument/2006/math">
                    <m:r>
                      <a:rPr lang="ru-RU" sz="36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ru-RU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ru-RU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ru-RU" sz="3600" b="1" i="1" smtClean="0">
                        <a:solidFill>
                          <a:srgbClr val="002060"/>
                        </a:solidFill>
                        <a:latin typeface="Cambria Math"/>
                      </a:rPr>
                      <m:t>𝟐𝟓</m:t>
                    </m:r>
                  </m:oMath>
                </a14:m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450" y="4026623"/>
                <a:ext cx="2276264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12032" t="-25556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84156" y="4909319"/>
            <a:ext cx="19588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77 %=0,77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0756" y="376619"/>
            <a:ext cx="11667744" cy="6266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1884" y="432492"/>
            <a:ext cx="925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Проценты</a:t>
            </a:r>
            <a:r>
              <a:rPr lang="ru-RU" sz="5400" b="1" dirty="0" smtClean="0"/>
              <a:t> </a:t>
            </a:r>
            <a:endParaRPr lang="ru-RU" sz="54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60516" y="1007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произошел знак?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1" y="1465033"/>
            <a:ext cx="3899752" cy="2544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58" y="4255707"/>
            <a:ext cx="2819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80928" y="486800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знак получил всеобщее признание.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(Стал употребляться всеми математиками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160585" y="1555635"/>
            <a:ext cx="6645591" cy="3312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69875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% произошел, как     предполагают, благодаря опечатке.</a:t>
            </a:r>
          </a:p>
          <a:p>
            <a:pPr indent="269875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рукописях    «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centum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часто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заменяли словом «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cento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(сто) и писали его сокращенно — </a:t>
            </a:r>
            <a:r>
              <a:rPr lang="en-US" sz="3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cto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2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256032" y="373460"/>
                <a:ext cx="11667744" cy="626668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" sz="6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𝑏</m:t>
                      </m:r>
                      <m:r>
                        <a:rPr lang="" sz="6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6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" sz="6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" sz="6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ru-RU" sz="6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" sz="6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" sz="6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ru-RU" sz="60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а-любое число, </a:t>
                </a:r>
                <a:r>
                  <a:rPr lang="" sz="36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-процент.</a:t>
                </a:r>
                <a:endPara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" y="373460"/>
                <a:ext cx="11667744" cy="626668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1884" y="432492"/>
            <a:ext cx="925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процента от числа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078" y="1562582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проценты от числа, нужно проценты перевести в дробь и умножить на число.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11930" r="30689" b="3391"/>
          <a:stretch/>
        </p:blipFill>
        <p:spPr bwMode="auto">
          <a:xfrm>
            <a:off x="312820" y="449177"/>
            <a:ext cx="3858127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12820" y="4892841"/>
            <a:ext cx="3858127" cy="1427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магазин «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3599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23 %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4" t="12632" r="27133" b="4093"/>
          <a:stretch/>
        </p:blipFill>
        <p:spPr bwMode="auto">
          <a:xfrm>
            <a:off x="4572660" y="449177"/>
            <a:ext cx="3724576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636169" y="4892842"/>
            <a:ext cx="3661068" cy="1427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агазин «Детский мир»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3339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15 %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2" t="12398" r="28715" b="5498"/>
          <a:stretch/>
        </p:blipFill>
        <p:spPr bwMode="auto">
          <a:xfrm>
            <a:off x="8502315" y="449177"/>
            <a:ext cx="3416969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530932" y="4892841"/>
            <a:ext cx="3661068" cy="1427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агазин «Бэби-Бум»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Цена: 3499 рублей без скидки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Скидка 25 %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5" t="11930" r="30689" b="3391"/>
          <a:stretch/>
        </p:blipFill>
        <p:spPr bwMode="auto">
          <a:xfrm>
            <a:off x="312820" y="449177"/>
            <a:ext cx="3858127" cy="397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604085" y="449177"/>
                <a:ext cx="7347284" cy="620829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Интернет магазин «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Ozon</a:t>
                </a:r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</a:t>
                </a:r>
              </a:p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Цена: 3599 рублей без скидки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Скидка 23 %</a:t>
                </a: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100%-23%=77%=0,77</a:t>
                </a: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со скидкой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𝟑𝟓𝟗𝟗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𝟕𝟕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𝟐𝟕𝟕𝟏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𝟐𝟑</m:t>
                      </m:r>
                    </m:oMath>
                  </m:oMathPara>
                </a14:m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Цена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скидкой</a:t>
                </a:r>
              </a:p>
              <a:p>
                <a:pPr algn="ctr"/>
                <a:r>
                  <a:rPr lang="ru-RU" sz="4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2771,23 руб.</a:t>
                </a:r>
                <a:endParaRPr lang="ru-RU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Скругленный 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085" y="449177"/>
                <a:ext cx="7347284" cy="620829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466</Words>
  <Application>Microsoft Office PowerPoint</Application>
  <PresentationFormat>Произвольный</PresentationFormat>
  <Paragraphs>124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Марина Сафьянова</cp:lastModifiedBy>
  <cp:revision>42</cp:revision>
  <dcterms:created xsi:type="dcterms:W3CDTF">2017-05-11T17:20:41Z</dcterms:created>
  <dcterms:modified xsi:type="dcterms:W3CDTF">2022-12-07T14:22:54Z</dcterms:modified>
</cp:coreProperties>
</file>